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24C075-ECFD-42A5-8081-C5381256BBFE}" v="1438" dt="2024-06-18T17:42:46.253"/>
    <p1510:client id="{DBADC4A2-8C1E-4F05-97E2-D92174D9154B}" v="16" dt="2024-06-18T17:01:54.5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9AFE4-4884-400C-BA90-8C1F28066A62}" type="datetimeFigureOut">
              <a:t>18.06.2024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A06DD-2901-4603-97E2-172FC2305432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7562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524953"/>
            <a:ext cx="7477601" cy="28746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00" b="1" dirty="0">
                <a:solidFill>
                  <a:srgbClr val="FFFFFF"/>
                </a:solidFill>
                <a:latin typeface="Calibri"/>
                <a:ea typeface="Instrument Sans"/>
                <a:cs typeface="Instrument Sans" pitchFamily="34" charset="-120"/>
              </a:rPr>
              <a:t>Ювелирный</a:t>
            </a:r>
            <a:r>
              <a:rPr lang="en-US" sz="6000" b="1" dirty="0">
                <a:solidFill>
                  <a:srgbClr val="FFFFFF"/>
                </a:solidFill>
                <a:latin typeface="Instrument Sans"/>
                <a:ea typeface="Instrument Sans"/>
                <a:cs typeface="Instrument Sans" pitchFamily="34" charset="-120"/>
              </a:rPr>
              <a:t> магазин "Самурай"</a:t>
            </a:r>
            <a:endParaRPr lang="en-US" sz="6000" dirty="0">
              <a:latin typeface="Instrument Sans"/>
              <a:ea typeface="Instrument Sans"/>
            </a:endParaRPr>
          </a:p>
        </p:txBody>
      </p:sp>
      <p:sp>
        <p:nvSpPr>
          <p:cNvPr id="6" name="Text 2"/>
          <p:cNvSpPr/>
          <p:nvPr/>
        </p:nvSpPr>
        <p:spPr>
          <a:xfrm>
            <a:off x="833199" y="4732853"/>
            <a:ext cx="7477601" cy="133302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624"/>
              </a:lnSpc>
            </a:pP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Сайт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для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ювелирного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магазина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"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Самурай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"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создан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для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удобства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пользователей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.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Люди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смогут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пользоваться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сайтом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 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даже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</a:rPr>
              <a:t> с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</a:rPr>
              <a:t>телефона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7182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О нас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3553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Мастерство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924657"/>
            <a:ext cx="3156347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Наши ювелиры используют древние техники японской ювелирной школы, чтобы создавать поистине уникальные и изысканные украшения.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3553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Наследие</a:t>
            </a:r>
            <a:endParaRPr lang="en-US" sz="2187" dirty="0" err="1"/>
          </a:p>
        </p:txBody>
      </p:sp>
      <p:sp>
        <p:nvSpPr>
          <p:cNvPr id="8" name="Text 5"/>
          <p:cNvSpPr/>
          <p:nvPr/>
        </p:nvSpPr>
        <p:spPr>
          <a:xfrm>
            <a:off x="5743932" y="3924657"/>
            <a:ext cx="31563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Мы черпаем вдохновение в богатой культуре и традициях Японии, воплощая их в наших творениях.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3553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Качество</a:t>
            </a:r>
            <a:endParaRPr lang="en-US" sz="2187" dirty="0" err="1"/>
          </a:p>
        </p:txBody>
      </p:sp>
      <p:sp>
        <p:nvSpPr>
          <p:cNvPr id="10" name="Text 7"/>
          <p:cNvSpPr/>
          <p:nvPr/>
        </p:nvSpPr>
        <p:spPr>
          <a:xfrm>
            <a:off x="9449872" y="3924657"/>
            <a:ext cx="31563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Мы гордимся тем, что используем только драгоценные материалы, отвечающие самым высоким стандартам.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5545048" y="454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Коллекции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84559" y="91632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9940" y="999670"/>
            <a:ext cx="12906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791520" y="916326"/>
            <a:ext cx="3023936" cy="50073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b="1" dirty="0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Традиционные украшения</a:t>
            </a:r>
            <a:endParaRPr lang="en-US" dirty="0">
              <a:latin typeface="Instrument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791520" y="1335139"/>
            <a:ext cx="38200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Наша коллекция традиционных японских украшений отражает богатое культурное наследие.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4403386" y="91632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4560430" y="999670"/>
            <a:ext cx="18573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4910347" y="916326"/>
            <a:ext cx="340911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b="1" dirty="0" err="1">
                <a:solidFill>
                  <a:srgbClr val="CFD0D8"/>
                </a:solidFill>
                <a:latin typeface="Instrument Sans"/>
              </a:rPr>
              <a:t>Популярные</a:t>
            </a:r>
            <a:r>
              <a:rPr lang="en-US" b="1" dirty="0">
                <a:solidFill>
                  <a:srgbClr val="CFD0D8"/>
                </a:solidFill>
                <a:latin typeface="Instrument Sans"/>
              </a:rPr>
              <a:t> </a:t>
            </a:r>
            <a:r>
              <a:rPr lang="en-US" b="1" dirty="0" err="1">
                <a:solidFill>
                  <a:srgbClr val="CFD0D8"/>
                </a:solidFill>
                <a:latin typeface="Instrument Sans"/>
              </a:rPr>
              <a:t>коллекции</a:t>
            </a:r>
          </a:p>
        </p:txBody>
      </p:sp>
      <p:sp>
        <p:nvSpPr>
          <p:cNvPr id="13" name="Text 9"/>
          <p:cNvSpPr/>
          <p:nvPr/>
        </p:nvSpPr>
        <p:spPr>
          <a:xfrm>
            <a:off x="4910347" y="1332197"/>
            <a:ext cx="3820001" cy="99976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Мы также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предлагаем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коллекцию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модных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ювелирных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изделий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 в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стиле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минимализма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 pitchFamily="34" charset="-122"/>
                <a:cs typeface="Instrument Sans" pitchFamily="34" charset="-120"/>
              </a:rPr>
              <a:t>.</a:t>
            </a:r>
            <a:endParaRPr lang="en-US" sz="1750" dirty="0">
              <a:latin typeface="Instrument Sans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8675524" y="92440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8828996" y="1007745"/>
            <a:ext cx="193000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9182485" y="913643"/>
            <a:ext cx="3720108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b="1" dirty="0" err="1">
                <a:solidFill>
                  <a:srgbClr val="CFD0D8"/>
                </a:solidFill>
                <a:latin typeface="Instrument Sans"/>
              </a:rPr>
              <a:t>Индивидуальные</a:t>
            </a:r>
            <a:r>
              <a:rPr lang="en-US" b="1" dirty="0">
                <a:solidFill>
                  <a:srgbClr val="CFD0D8"/>
                </a:solidFill>
                <a:latin typeface="Instrument Sans"/>
              </a:rPr>
              <a:t> </a:t>
            </a:r>
            <a:r>
              <a:rPr lang="en-US" b="1" dirty="0" err="1">
                <a:solidFill>
                  <a:srgbClr val="CFD0D8"/>
                </a:solidFill>
                <a:latin typeface="Instrument Sans"/>
              </a:rPr>
              <a:t>украшения</a:t>
            </a:r>
          </a:p>
        </p:txBody>
      </p:sp>
      <p:sp>
        <p:nvSpPr>
          <p:cNvPr id="17" name="Text 13"/>
          <p:cNvSpPr/>
          <p:nvPr/>
        </p:nvSpPr>
        <p:spPr>
          <a:xfrm rot="-10800000" flipV="1">
            <a:off x="9182486" y="1512163"/>
            <a:ext cx="4464109" cy="64569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624"/>
              </a:lnSpc>
            </a:pP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Наши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мастера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 с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радостью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воплотят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 в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жизнь</a:t>
            </a:r>
            <a:endParaRPr lang="en-US" sz="1750" dirty="0" err="1">
              <a:solidFill>
                <a:srgbClr val="000000"/>
              </a:solidFill>
              <a:latin typeface="Instrument Sans"/>
              <a:ea typeface="Instrument Sans"/>
              <a:cs typeface="Calibri" panose="020F0502020204030204"/>
            </a:endParaRPr>
          </a:p>
          <a:p>
            <a:pPr>
              <a:lnSpc>
                <a:spcPts val="2624"/>
              </a:lnSpc>
            </a:pP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любые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ваши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ювелирные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 </a:t>
            </a:r>
            <a:r>
              <a:rPr lang="en-US" sz="1750" dirty="0" err="1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идеи</a:t>
            </a:r>
            <a:r>
              <a:rPr lang="en-US" sz="1750" dirty="0">
                <a:solidFill>
                  <a:srgbClr val="CFD0D8"/>
                </a:solidFill>
                <a:latin typeface="Instrument Sans"/>
                <a:ea typeface="Instrument Sans"/>
                <a:cs typeface="Instrument Sans" pitchFamily="34" charset="-120"/>
              </a:rPr>
              <a:t>.</a:t>
            </a:r>
            <a:endParaRPr lang="en-US" sz="1750" dirty="0">
              <a:latin typeface="Instrument Sans"/>
              <a:ea typeface="Instrument Sans"/>
              <a:cs typeface="Calibri"/>
            </a:endParaRPr>
          </a:p>
        </p:txBody>
      </p:sp>
      <p:pic>
        <p:nvPicPr>
          <p:cNvPr id="19" name="Рисунок 18" descr="Изображение выглядит как Модный аксессуар, Ювелирные изделия, Побрякушки, Украшения для тела&#10;&#10;Автоматически созданное описание">
            <a:extLst>
              <a:ext uri="{FF2B5EF4-FFF2-40B4-BE49-F238E27FC236}">
                <a16:creationId xmlns:a16="http://schemas.microsoft.com/office/drawing/2014/main" id="{7859348D-CB48-8EDB-F86C-EF89FE7788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262" y="2652924"/>
            <a:ext cx="4256168" cy="1964117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Модный аксессуар, платина, аксессуар, Ювелирные изделия&#10;&#10;Автоматически созданное описание">
            <a:extLst>
              <a:ext uri="{FF2B5EF4-FFF2-40B4-BE49-F238E27FC236}">
                <a16:creationId xmlns:a16="http://schemas.microsoft.com/office/drawing/2014/main" id="{1BD913DE-CFCE-2CF2-EA93-906F11A67E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1617" y="2647484"/>
            <a:ext cx="2143394" cy="1968651"/>
          </a:xfrm>
          <a:prstGeom prst="rect">
            <a:avLst/>
          </a:prstGeom>
        </p:spPr>
      </p:pic>
      <p:pic>
        <p:nvPicPr>
          <p:cNvPr id="4" name="Рисунок 3" descr="Изображение выглядит как Модный аксессуар, Драгоценный камень, Побрякушки, серебряный&#10;&#10;Автоматически созданное описание">
            <a:extLst>
              <a:ext uri="{FF2B5EF4-FFF2-40B4-BE49-F238E27FC236}">
                <a16:creationId xmlns:a16="http://schemas.microsoft.com/office/drawing/2014/main" id="{7D51ADFE-3555-21E1-C0AB-C6B724D6EF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0674" y="2648037"/>
            <a:ext cx="2109604" cy="1969614"/>
          </a:xfrm>
          <a:prstGeom prst="rect">
            <a:avLst/>
          </a:prstGeom>
        </p:spPr>
      </p:pic>
      <p:pic>
        <p:nvPicPr>
          <p:cNvPr id="25" name="Рисунок 24" descr="Изображение выглядит как Модный аксессуар, Ювелирные изделия, Украшения для тела, Изготовление ювелирных изделий&#10;&#10;Автоматически созданное описание">
            <a:extLst>
              <a:ext uri="{FF2B5EF4-FFF2-40B4-BE49-F238E27FC236}">
                <a16:creationId xmlns:a16="http://schemas.microsoft.com/office/drawing/2014/main" id="{6B6CD806-D97A-723E-A78E-2A4997AD94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4061" y="2658359"/>
            <a:ext cx="4325817" cy="19633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oundRect">
            <a:avLst>
              <a:gd name="adj" fmla="val 2430"/>
            </a:avLst>
          </a:prstGeom>
          <a:solidFill>
            <a:srgbClr val="2A2A2D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124194"/>
            <a:ext cx="744176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Индивидуальные заказы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151823"/>
            <a:ext cx="3370064" cy="2953464"/>
          </a:xfrm>
          <a:prstGeom prst="roundRect">
            <a:avLst>
              <a:gd name="adj" fmla="val 3386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67783" y="33816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Уникальность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67783" y="3862030"/>
            <a:ext cx="2910483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Мы создаем эксклюзивные украшения, отражающие ваш уникальный стиль и предпочтения.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630228" y="3151823"/>
            <a:ext cx="3370064" cy="2953464"/>
          </a:xfrm>
          <a:prstGeom prst="roundRect">
            <a:avLst>
              <a:gd name="adj" fmla="val 3386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860018" y="3381613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Внимание к деталям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860018" y="4209217"/>
            <a:ext cx="2910483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Наши ювелиры тщательно прорабатывают каждую деталь, чтобы достичь совершенства.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222462" y="3151823"/>
            <a:ext cx="3370064" cy="2953464"/>
          </a:xfrm>
          <a:prstGeom prst="roundRect">
            <a:avLst>
              <a:gd name="adj" fmla="val 3386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452253" y="33816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Персонализация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452253" y="3862030"/>
            <a:ext cx="2910483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Вы можете выбрать материалы, дизайн и даже гравировку для создания по-настоящему личного украшения.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CEB797-7D17-CDB6-AAE1-0D2F141B5401}"/>
              </a:ext>
            </a:extLst>
          </p:cNvPr>
          <p:cNvSpPr txBox="1"/>
          <p:nvPr/>
        </p:nvSpPr>
        <p:spPr>
          <a:xfrm>
            <a:off x="5310553" y="164123"/>
            <a:ext cx="400929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cs typeface="Calibri"/>
              </a:rPr>
              <a:t>Создание сайта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4012B7-02D9-BBD8-EF65-2E53D50D6D9A}"/>
              </a:ext>
            </a:extLst>
          </p:cNvPr>
          <p:cNvSpPr txBox="1"/>
          <p:nvPr/>
        </p:nvSpPr>
        <p:spPr>
          <a:xfrm>
            <a:off x="422031" y="1031630"/>
            <a:ext cx="13434645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600" dirty="0">
                <a:solidFill>
                  <a:schemeClr val="bg1"/>
                </a:solidFill>
                <a:cs typeface="Calibri"/>
              </a:rPr>
              <a:t>На создание сайта ушло много времени и сил. Для того чтобы будущие верстальщики могли переписать код или исправить его, я оставлял в нем комментарии для удобства написания кода</a:t>
            </a:r>
            <a:endParaRPr lang="ru-RU" sz="2600" dirty="0">
              <a:solidFill>
                <a:schemeClr val="bg1"/>
              </a:solidFill>
            </a:endParaRPr>
          </a:p>
        </p:txBody>
      </p:sp>
      <p:pic>
        <p:nvPicPr>
          <p:cNvPr id="17" name="Рисунок 16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B091E6D2-2F61-633B-E302-46CC1A696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31" y="2728441"/>
            <a:ext cx="7315200" cy="36402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6B60AB-F130-FF52-5BA0-AECEBED70ADE}"/>
              </a:ext>
            </a:extLst>
          </p:cNvPr>
          <p:cNvSpPr txBox="1"/>
          <p:nvPr/>
        </p:nvSpPr>
        <p:spPr>
          <a:xfrm>
            <a:off x="644769" y="492369"/>
            <a:ext cx="13727722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cs typeface="Calibri"/>
              </a:rPr>
              <a:t>Для удобства создания сайта я использовал таблицы. Сайт получился достаточно простым. Но по началу создания сайта было тяжело не запутаться в строчках кода и именно поэтому научился писать более понятный код</a:t>
            </a:r>
            <a:endParaRPr lang="ru-RU" sz="3200" dirty="0">
              <a:solidFill>
                <a:schemeClr val="bg1"/>
              </a:solidFill>
            </a:endParaRPr>
          </a:p>
        </p:txBody>
      </p:sp>
      <p:pic>
        <p:nvPicPr>
          <p:cNvPr id="17" name="Рисунок 16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1FB59B1-EA82-5675-7E32-8346A8D5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604" y="2654105"/>
            <a:ext cx="4830853" cy="49377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433B21-4027-30F5-EE29-530239C44B74}"/>
              </a:ext>
            </a:extLst>
          </p:cNvPr>
          <p:cNvSpPr txBox="1"/>
          <p:nvPr/>
        </p:nvSpPr>
        <p:spPr>
          <a:xfrm>
            <a:off x="4853353" y="281353"/>
            <a:ext cx="573258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cs typeface="Calibri"/>
              </a:rPr>
              <a:t>Весь сайт - это таблица</a:t>
            </a:r>
            <a:endParaRPr lang="ru-RU" sz="3200" dirty="0">
              <a:solidFill>
                <a:schemeClr val="bg1"/>
              </a:solidFill>
            </a:endParaRPr>
          </a:p>
        </p:txBody>
      </p:sp>
      <p:pic>
        <p:nvPicPr>
          <p:cNvPr id="17" name="Рисунок 16" descr="Изображение выглядит как текст, снимок экрана, искусство&#10;&#10;Автоматически созданное описание">
            <a:extLst>
              <a:ext uri="{FF2B5EF4-FFF2-40B4-BE49-F238E27FC236}">
                <a16:creationId xmlns:a16="http://schemas.microsoft.com/office/drawing/2014/main" id="{B8F78D6C-40C0-51A3-5CCB-20036AACA0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124" y="1016766"/>
            <a:ext cx="4314093" cy="2784652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текст, Модный аксессуар, снимок экрана, ювелирные украшения&#10;&#10;Автоматически созданное описание">
            <a:extLst>
              <a:ext uri="{FF2B5EF4-FFF2-40B4-BE49-F238E27FC236}">
                <a16:creationId xmlns:a16="http://schemas.microsoft.com/office/drawing/2014/main" id="{8C64039E-F966-C48D-31F4-03CA6DF33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3354" y="1012689"/>
            <a:ext cx="4360986" cy="2769360"/>
          </a:xfrm>
          <a:prstGeom prst="rect">
            <a:avLst/>
          </a:prstGeom>
        </p:spPr>
      </p:pic>
      <p:pic>
        <p:nvPicPr>
          <p:cNvPr id="19" name="Рисунок 18" descr="Изображение выглядит как Модный аксессуар, Ювелирные изделия, текст, Побрякушки&#10;&#10;Автоматически созданное описание">
            <a:extLst>
              <a:ext uri="{FF2B5EF4-FFF2-40B4-BE49-F238E27FC236}">
                <a16:creationId xmlns:a16="http://schemas.microsoft.com/office/drawing/2014/main" id="{DA2C0E76-C1A5-0EFE-5BD7-BB2E32787B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8092" y="1022003"/>
            <a:ext cx="4384431" cy="276245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40B865B-9056-07CF-A900-CD3430826ACB}"/>
              </a:ext>
            </a:extLst>
          </p:cNvPr>
          <p:cNvSpPr txBox="1"/>
          <p:nvPr/>
        </p:nvSpPr>
        <p:spPr>
          <a:xfrm>
            <a:off x="1301261" y="4958861"/>
            <a:ext cx="954258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cs typeface="Calibri"/>
              </a:rPr>
              <a:t>Данный сайт помог мне научиться ориентироваться в таблицах и узнать больше нужных для верстки сайтов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Произвольный</PresentationFormat>
  <Paragraphs>0</Paragraphs>
  <Slides>7</Slides>
  <Notes>7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300</cp:revision>
  <dcterms:created xsi:type="dcterms:W3CDTF">2024-06-18T16:30:45Z</dcterms:created>
  <dcterms:modified xsi:type="dcterms:W3CDTF">2024-06-18T17:42:49Z</dcterms:modified>
</cp:coreProperties>
</file>